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00503000000020004"/>
      <p:regular r:id="rId10"/>
    </p:embeddedFont>
    <p:embeddedFont>
      <p:font typeface="Petrona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732A9-747C-3147-A79C-1051E6A0324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DF073-378A-3A47-A054-9365E5CB4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5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Relationship Id="rId9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240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Entrepreneurship: The Key to Success &amp; Innovation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Entrepreneurship is about taking a leap of faith, turning ideas into reality, and creating successful businesses. It's a journey of innovation, risk-taking, and problem-solving. It requires passion, dedication, and a relentless drive to make a difference.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719405"/>
            <a:ext cx="185356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Rishav Jha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5925026" cy="740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1763911"/>
            <a:ext cx="6078736" cy="37568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023" y="5790128"/>
            <a:ext cx="351543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Entrepreneurship?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4023" y="6289596"/>
            <a:ext cx="639960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creating a business venture, from idea to successful company launch. It involves identifying opportunities, taking calculated risks, and leveraging resources to create value.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68" y="1763911"/>
            <a:ext cx="6078736" cy="37568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6768" y="5790128"/>
            <a:ext cx="29625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is it Important?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76768" y="6289596"/>
            <a:ext cx="6399609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vital engine for economic growth, job creation, and technological innovation. It fuels progress and empowers individuals to achieve financial independence while contributing to society.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91947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3117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very warm welcome to all! I’m Rishav from Class 9B, and today I’m here to present on Entrepreneurship.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612100"/>
            <a:ext cx="6567726" cy="749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700" b="1" kern="0" spc="-9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Who is an Entrepreneur?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762714" y="1933218"/>
            <a:ext cx="381357" cy="381357"/>
          </a:xfrm>
          <a:prstGeom prst="roundRect">
            <a:avLst>
              <a:gd name="adj" fmla="val 24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61956" y="1933218"/>
            <a:ext cx="3101102" cy="749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Opportunity Identification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61956" y="2813090"/>
            <a:ext cx="3101102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 have a keen eye for spotting opportunities, identifying unmet needs, and turning them into profitable ventures.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942" y="1933218"/>
            <a:ext cx="381357" cy="381357"/>
          </a:xfrm>
          <a:prstGeom prst="roundRect">
            <a:avLst>
              <a:gd name="adj" fmla="val 24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80184" y="1933218"/>
            <a:ext cx="2996684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Risk-Taking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5280184" y="2438519"/>
            <a:ext cx="310110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are comfortable with calculated risks, willing to invest their time, energy, and resources in their vision.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2714" y="5019794"/>
            <a:ext cx="381357" cy="381357"/>
          </a:xfrm>
          <a:prstGeom prst="roundRect">
            <a:avLst>
              <a:gd name="adj" fmla="val 24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61956" y="5019794"/>
            <a:ext cx="3101102" cy="749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Leadership &amp; Decision-Making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361956" y="5899666"/>
            <a:ext cx="310110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possess strong leadership skills, inspire others, and make critical decisions to drive their business forward.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942" y="5019794"/>
            <a:ext cx="381357" cy="381357"/>
          </a:xfrm>
          <a:prstGeom prst="roundRect">
            <a:avLst>
              <a:gd name="adj" fmla="val 24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280184" y="5019794"/>
            <a:ext cx="2996684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Examples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5280184" y="5525095"/>
            <a:ext cx="3101102" cy="2092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Elon Musk (Tesla, SpaceX) and Ratan Tata (Tata Group) are renowned entrepreneurs known for their innovative ideas, ambitious ventures, and transformative impact.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746998"/>
            <a:ext cx="7703106" cy="143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89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4️⃣</a:t>
            </a:r>
            <a:r>
              <a:rPr lang="en-US" sz="4450" b="1" kern="0" spc="-8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Key Elements of Entrepreneurship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7" y="2493764"/>
            <a:ext cx="514588" cy="514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0447" y="3214211"/>
            <a:ext cx="292107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 &amp; Creativity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20447" y="3691414"/>
            <a:ext cx="369712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Thinking outside the box and generating unique ideas that address market needs.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305" y="2493764"/>
            <a:ext cx="514588" cy="514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6305" y="3214211"/>
            <a:ext cx="283047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26305" y="3691414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Taking calculated risks, analyzing potential outcomes, and developing mitigation strategies.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47" y="5296972"/>
            <a:ext cx="514588" cy="514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0447" y="6017419"/>
            <a:ext cx="343876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Research &amp; Strategy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20447" y="6494621"/>
            <a:ext cx="369712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target customers, market trends, and developing a strategic plan for growth.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305" y="5296972"/>
            <a:ext cx="514588" cy="5145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6305" y="6017419"/>
            <a:ext cx="283047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Planning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26305" y="6494621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investments, budgeting, and financial projections to ensure sustainable profitability.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967" y="542092"/>
            <a:ext cx="8806934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85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is Entrepreneurship the Future?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60" y="1613892"/>
            <a:ext cx="1639729" cy="1481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2161" y="2350294"/>
            <a:ext cx="10060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019437" y="1810941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 Creation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019437" y="2268022"/>
            <a:ext cx="872394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 generate new employment opportunities, contributing to economic growth and social prosperity.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1561" y="3110865"/>
            <a:ext cx="9019699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795" y="3145036"/>
            <a:ext cx="3279458" cy="14819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016" y="3688794"/>
            <a:ext cx="134779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839301" y="3342084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Economic Growth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839301" y="3799165"/>
            <a:ext cx="7904083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businesses stimulate innovation and drive economic progress, creating wealth and prosperity.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1426" y="4642009"/>
            <a:ext cx="8199834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931" y="4676180"/>
            <a:ext cx="4919186" cy="14819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135" y="5219938"/>
            <a:ext cx="13454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6659166" y="4873228"/>
            <a:ext cx="2895243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Independence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659166" y="5330309"/>
            <a:ext cx="708421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Entrepreneurship empowers individuals to control their own destiny, achieve financial stability, and pursue their passions.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1290" y="6173153"/>
            <a:ext cx="7379970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67" y="6207323"/>
            <a:ext cx="6558915" cy="14819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8588" y="6751082"/>
            <a:ext cx="12787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4"/>
          <p:cNvSpPr/>
          <p:nvPr/>
        </p:nvSpPr>
        <p:spPr>
          <a:xfrm>
            <a:off x="7479030" y="6404372"/>
            <a:ext cx="3037284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Technological Innovation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479030" y="6861453"/>
            <a:ext cx="6264354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 push boundaries, develop disruptive technologies, and drive progress in various sectors.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347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620351" y="345840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"Think big, take risks, and build something that matters!" - Anonymous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03258"/>
            <a:ext cx="30480" cy="1236107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69451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Entrepreneurship is a journey of courage, resilience, and determination. It's about embracing challenges, learning from setbacks, and constantly striving for improvement. It's a pathway to creating something extraordinary, leaving a lasting impact on the world.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Rishav jha</cp:lastModifiedBy>
  <cp:revision>2</cp:revision>
  <dcterms:created xsi:type="dcterms:W3CDTF">2025-01-22T17:02:10Z</dcterms:created>
  <dcterms:modified xsi:type="dcterms:W3CDTF">2025-01-22T17:05:05Z</dcterms:modified>
</cp:coreProperties>
</file>